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A0734C-832A-4984-9F77-92B2A1000DC1}" v="1" dt="2023-08-19T01:37:01.2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ja-JP" altLang="en-US" b="1" dirty="0"/>
              <a:t>経験したことがある近隣トラブル</a:t>
            </a:r>
            <a:endParaRPr lang="ja-JP" b="1" dirty="0"/>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tx>
            <c:strRef>
              <c:f>Sheet1!$B$1</c:f>
              <c:strCache>
                <c:ptCount val="1"/>
                <c:pt idx="0">
                  <c:v>列1</c:v>
                </c:pt>
              </c:strCache>
            </c:strRef>
          </c:tx>
          <c:spPr>
            <a:solidFill>
              <a:schemeClr val="accent1"/>
            </a:solidFill>
            <a:ln>
              <a:solidFill>
                <a:schemeClr val="accent1">
                  <a:alpha val="92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その他</c:v>
                </c:pt>
                <c:pt idx="1">
                  <c:v>勘違い/妄想関連</c:v>
                </c:pt>
                <c:pt idx="2">
                  <c:v>汚部屋/汚屋敷関連</c:v>
                </c:pt>
                <c:pt idx="3">
                  <c:v>境界関連</c:v>
                </c:pt>
                <c:pt idx="4">
                  <c:v>挨拶関連</c:v>
                </c:pt>
                <c:pt idx="5">
                  <c:v>ペット関連</c:v>
                </c:pt>
                <c:pt idx="6">
                  <c:v>植木/庭関連</c:v>
                </c:pt>
                <c:pt idx="7">
                  <c:v>駐車/駐輪関連</c:v>
                </c:pt>
                <c:pt idx="8">
                  <c:v>臭い（タバコ、悪臭）</c:v>
                </c:pt>
                <c:pt idx="9">
                  <c:v>ゴミ出し関連</c:v>
                </c:pt>
                <c:pt idx="10">
                  <c:v>騒音/生活音管理</c:v>
                </c:pt>
              </c:strCache>
            </c:strRef>
          </c:cat>
          <c:val>
            <c:numRef>
              <c:f>Sheet1!$B$2:$B$12</c:f>
              <c:numCache>
                <c:formatCode>General</c:formatCode>
                <c:ptCount val="11"/>
                <c:pt idx="0">
                  <c:v>5.2</c:v>
                </c:pt>
                <c:pt idx="1">
                  <c:v>9.8000000000000007</c:v>
                </c:pt>
                <c:pt idx="2">
                  <c:v>3.8</c:v>
                </c:pt>
                <c:pt idx="3">
                  <c:v>10.4</c:v>
                </c:pt>
                <c:pt idx="4">
                  <c:v>7</c:v>
                </c:pt>
                <c:pt idx="5">
                  <c:v>10.8</c:v>
                </c:pt>
                <c:pt idx="6">
                  <c:v>12.2</c:v>
                </c:pt>
                <c:pt idx="7">
                  <c:v>13.6</c:v>
                </c:pt>
                <c:pt idx="8">
                  <c:v>17.2</c:v>
                </c:pt>
                <c:pt idx="9">
                  <c:v>12.4</c:v>
                </c:pt>
                <c:pt idx="10">
                  <c:v>62.4</c:v>
                </c:pt>
              </c:numCache>
            </c:numRef>
          </c:val>
          <c:extLst>
            <c:ext xmlns:c16="http://schemas.microsoft.com/office/drawing/2014/chart" uri="{C3380CC4-5D6E-409C-BE32-E72D297353CC}">
              <c16:uniqueId val="{00000000-AD87-4038-88E6-184F89EDC84A}"/>
            </c:ext>
          </c:extLst>
        </c:ser>
        <c:ser>
          <c:idx val="1"/>
          <c:order val="1"/>
          <c:tx>
            <c:strRef>
              <c:f>Sheet1!$C$1</c:f>
              <c:strCache>
                <c:ptCount val="1"/>
                <c:pt idx="0">
                  <c:v>列2</c:v>
                </c:pt>
              </c:strCache>
            </c:strRef>
          </c:tx>
          <c:spPr>
            <a:solidFill>
              <a:schemeClr val="accent2"/>
            </a:solidFill>
            <a:ln>
              <a:noFill/>
            </a:ln>
            <a:effectLst/>
          </c:spPr>
          <c:invertIfNegative val="0"/>
          <c:cat>
            <c:strRef>
              <c:f>Sheet1!$A$2:$A$12</c:f>
              <c:strCache>
                <c:ptCount val="11"/>
                <c:pt idx="0">
                  <c:v>その他</c:v>
                </c:pt>
                <c:pt idx="1">
                  <c:v>勘違い/妄想関連</c:v>
                </c:pt>
                <c:pt idx="2">
                  <c:v>汚部屋/汚屋敷関連</c:v>
                </c:pt>
                <c:pt idx="3">
                  <c:v>境界関連</c:v>
                </c:pt>
                <c:pt idx="4">
                  <c:v>挨拶関連</c:v>
                </c:pt>
                <c:pt idx="5">
                  <c:v>ペット関連</c:v>
                </c:pt>
                <c:pt idx="6">
                  <c:v>植木/庭関連</c:v>
                </c:pt>
                <c:pt idx="7">
                  <c:v>駐車/駐輪関連</c:v>
                </c:pt>
                <c:pt idx="8">
                  <c:v>臭い（タバコ、悪臭）</c:v>
                </c:pt>
                <c:pt idx="9">
                  <c:v>ゴミ出し関連</c:v>
                </c:pt>
                <c:pt idx="10">
                  <c:v>騒音/生活音管理</c:v>
                </c:pt>
              </c:strCache>
            </c:strRef>
          </c:cat>
          <c:val>
            <c:numRef>
              <c:f>Sheet1!$C$2:$C$12</c:f>
              <c:numCache>
                <c:formatCode>General</c:formatCode>
                <c:ptCount val="11"/>
              </c:numCache>
            </c:numRef>
          </c:val>
          <c:extLst>
            <c:ext xmlns:c16="http://schemas.microsoft.com/office/drawing/2014/chart" uri="{C3380CC4-5D6E-409C-BE32-E72D297353CC}">
              <c16:uniqueId val="{00000001-AD87-4038-88E6-184F89EDC84A}"/>
            </c:ext>
          </c:extLst>
        </c:ser>
        <c:ser>
          <c:idx val="2"/>
          <c:order val="2"/>
          <c:tx>
            <c:strRef>
              <c:f>Sheet1!$D$1</c:f>
              <c:strCache>
                <c:ptCount val="1"/>
                <c:pt idx="0">
                  <c:v>列3</c:v>
                </c:pt>
              </c:strCache>
            </c:strRef>
          </c:tx>
          <c:spPr>
            <a:solidFill>
              <a:schemeClr val="accent3"/>
            </a:solidFill>
            <a:ln>
              <a:noFill/>
            </a:ln>
            <a:effectLst/>
          </c:spPr>
          <c:invertIfNegative val="0"/>
          <c:cat>
            <c:strRef>
              <c:f>Sheet1!$A$2:$A$12</c:f>
              <c:strCache>
                <c:ptCount val="11"/>
                <c:pt idx="0">
                  <c:v>その他</c:v>
                </c:pt>
                <c:pt idx="1">
                  <c:v>勘違い/妄想関連</c:v>
                </c:pt>
                <c:pt idx="2">
                  <c:v>汚部屋/汚屋敷関連</c:v>
                </c:pt>
                <c:pt idx="3">
                  <c:v>境界関連</c:v>
                </c:pt>
                <c:pt idx="4">
                  <c:v>挨拶関連</c:v>
                </c:pt>
                <c:pt idx="5">
                  <c:v>ペット関連</c:v>
                </c:pt>
                <c:pt idx="6">
                  <c:v>植木/庭関連</c:v>
                </c:pt>
                <c:pt idx="7">
                  <c:v>駐車/駐輪関連</c:v>
                </c:pt>
                <c:pt idx="8">
                  <c:v>臭い（タバコ、悪臭）</c:v>
                </c:pt>
                <c:pt idx="9">
                  <c:v>ゴミ出し関連</c:v>
                </c:pt>
                <c:pt idx="10">
                  <c:v>騒音/生活音管理</c:v>
                </c:pt>
              </c:strCache>
            </c:strRef>
          </c:cat>
          <c:val>
            <c:numRef>
              <c:f>Sheet1!$D$2:$D$12</c:f>
              <c:numCache>
                <c:formatCode>General</c:formatCode>
                <c:ptCount val="11"/>
              </c:numCache>
            </c:numRef>
          </c:val>
          <c:extLst>
            <c:ext xmlns:c16="http://schemas.microsoft.com/office/drawing/2014/chart" uri="{C3380CC4-5D6E-409C-BE32-E72D297353CC}">
              <c16:uniqueId val="{00000002-AD87-4038-88E6-184F89EDC84A}"/>
            </c:ext>
          </c:extLst>
        </c:ser>
        <c:dLbls>
          <c:showLegendKey val="0"/>
          <c:showVal val="0"/>
          <c:showCatName val="0"/>
          <c:showSerName val="0"/>
          <c:showPercent val="0"/>
          <c:showBubbleSize val="0"/>
        </c:dLbls>
        <c:gapWidth val="100"/>
        <c:axId val="844781216"/>
        <c:axId val="868022960"/>
      </c:barChart>
      <c:catAx>
        <c:axId val="8447812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868022960"/>
        <c:crosses val="autoZero"/>
        <c:auto val="1"/>
        <c:lblAlgn val="ctr"/>
        <c:lblOffset val="100"/>
        <c:noMultiLvlLbl val="0"/>
      </c:catAx>
      <c:valAx>
        <c:axId val="868022960"/>
        <c:scaling>
          <c:orientation val="minMax"/>
          <c:max val="100"/>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high"/>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8447812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CB1-46B3-8F5A-2E46DE7C016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CB1-46B3-8F5A-2E46DE7C016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CB1-46B3-8F5A-2E46DE7C016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CB1-46B3-8F5A-2E46DE7C016F}"/>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9CB1-46B3-8F5A-2E46DE7C016F}"/>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9CB1-46B3-8F5A-2E46DE7C016F}"/>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大人数での集まり</c:v>
                </c:pt>
                <c:pt idx="1">
                  <c:v>BBQ（臭い）</c:v>
                </c:pt>
                <c:pt idx="2">
                  <c:v>ベランダ・庭遊び（プール等）</c:v>
                </c:pt>
                <c:pt idx="3">
                  <c:v>花火</c:v>
                </c:pt>
                <c:pt idx="4">
                  <c:v>風鈴の音</c:v>
                </c:pt>
                <c:pt idx="5">
                  <c:v>その他</c:v>
                </c:pt>
              </c:strCache>
            </c:strRef>
          </c:cat>
          <c:val>
            <c:numRef>
              <c:f>Sheet1!$B$2:$B$7</c:f>
              <c:numCache>
                <c:formatCode>General</c:formatCode>
                <c:ptCount val="6"/>
                <c:pt idx="0">
                  <c:v>38</c:v>
                </c:pt>
                <c:pt idx="1">
                  <c:v>19</c:v>
                </c:pt>
                <c:pt idx="2">
                  <c:v>17</c:v>
                </c:pt>
                <c:pt idx="3">
                  <c:v>11</c:v>
                </c:pt>
                <c:pt idx="4">
                  <c:v>10</c:v>
                </c:pt>
                <c:pt idx="5">
                  <c:v>5</c:v>
                </c:pt>
              </c:numCache>
            </c:numRef>
          </c:val>
          <c:extLst>
            <c:ext xmlns:c16="http://schemas.microsoft.com/office/drawing/2014/chart" uri="{C3380CC4-5D6E-409C-BE32-E72D297353CC}">
              <c16:uniqueId val="{00000000-2C96-4B65-8A87-564130716DB5}"/>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78B-4A49-9D22-0F92B07BA25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78B-4A49-9D22-0F92B07BA25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78B-4A49-9D22-0F92B07BA25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78B-4A49-9D22-0F92B07BA25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78B-4A49-9D22-0F92B07BA25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E78B-4A49-9D22-0F92B07BA25B}"/>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大人数での集まり</c:v>
                </c:pt>
                <c:pt idx="1">
                  <c:v>BBQ（臭い）</c:v>
                </c:pt>
                <c:pt idx="2">
                  <c:v>ベランダ・庭遊び（プール等）</c:v>
                </c:pt>
                <c:pt idx="3">
                  <c:v>花火</c:v>
                </c:pt>
                <c:pt idx="4">
                  <c:v>風鈴の音</c:v>
                </c:pt>
                <c:pt idx="5">
                  <c:v>その他</c:v>
                </c:pt>
              </c:strCache>
            </c:strRef>
          </c:cat>
          <c:val>
            <c:numRef>
              <c:f>Sheet1!$B$2:$B$7</c:f>
              <c:numCache>
                <c:formatCode>General</c:formatCode>
                <c:ptCount val="6"/>
                <c:pt idx="0">
                  <c:v>34</c:v>
                </c:pt>
                <c:pt idx="1">
                  <c:v>16</c:v>
                </c:pt>
                <c:pt idx="2">
                  <c:v>21</c:v>
                </c:pt>
                <c:pt idx="3">
                  <c:v>16</c:v>
                </c:pt>
                <c:pt idx="4">
                  <c:v>11</c:v>
                </c:pt>
                <c:pt idx="5">
                  <c:v>2</c:v>
                </c:pt>
              </c:numCache>
            </c:numRef>
          </c:val>
          <c:extLst>
            <c:ext xmlns:c16="http://schemas.microsoft.com/office/drawing/2014/chart" uri="{C3380CC4-5D6E-409C-BE32-E72D297353CC}">
              <c16:uniqueId val="{00000000-2C96-4B65-8A87-564130716DB5}"/>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43F756-ABCE-BB29-8594-EA96B3AE5F6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B7C6ED6-FF1D-C6F0-9628-39FE3EE9EA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C94E798-F64F-23DB-4198-121F4BD1AA2A}"/>
              </a:ext>
            </a:extLst>
          </p:cNvPr>
          <p:cNvSpPr>
            <a:spLocks noGrp="1"/>
          </p:cNvSpPr>
          <p:nvPr>
            <p:ph type="dt" sz="half" idx="10"/>
          </p:nvPr>
        </p:nvSpPr>
        <p:spPr/>
        <p:txBody>
          <a:bodyPr/>
          <a:lstStyle/>
          <a:p>
            <a:fld id="{0DE13CF2-DFBD-435E-A9DE-54C47A5DE278}" type="datetimeFigureOut">
              <a:rPr kumimoji="1" lang="ja-JP" altLang="en-US" smtClean="0"/>
              <a:t>2023/9/5</a:t>
            </a:fld>
            <a:endParaRPr kumimoji="1" lang="ja-JP" altLang="en-US"/>
          </a:p>
        </p:txBody>
      </p:sp>
      <p:sp>
        <p:nvSpPr>
          <p:cNvPr id="5" name="フッター プレースホルダー 4">
            <a:extLst>
              <a:ext uri="{FF2B5EF4-FFF2-40B4-BE49-F238E27FC236}">
                <a16:creationId xmlns:a16="http://schemas.microsoft.com/office/drawing/2014/main" id="{7200EFA0-170A-40F5-BD63-42A266D9C54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7165FC1-6D48-E209-7CFE-D780246DF96B}"/>
              </a:ext>
            </a:extLst>
          </p:cNvPr>
          <p:cNvSpPr>
            <a:spLocks noGrp="1"/>
          </p:cNvSpPr>
          <p:nvPr>
            <p:ph type="sldNum" sz="quarter" idx="12"/>
          </p:nvPr>
        </p:nvSpPr>
        <p:spPr/>
        <p:txBody>
          <a:bodyPr/>
          <a:lstStyle/>
          <a:p>
            <a:fld id="{268901A7-B5FD-4537-B358-2B7AB4C1E5F4}" type="slidenum">
              <a:rPr kumimoji="1" lang="ja-JP" altLang="en-US" smtClean="0"/>
              <a:t>‹#›</a:t>
            </a:fld>
            <a:endParaRPr kumimoji="1" lang="ja-JP" altLang="en-US"/>
          </a:p>
        </p:txBody>
      </p:sp>
    </p:spTree>
    <p:extLst>
      <p:ext uri="{BB962C8B-B14F-4D97-AF65-F5344CB8AC3E}">
        <p14:creationId xmlns:p14="http://schemas.microsoft.com/office/powerpoint/2010/main" val="763449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3820E3-108C-2F5B-A88C-D821DD014A6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ED50A3C-3307-9E3C-6F0B-93399367210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40708E3-8EA7-D822-8E28-962861E9125D}"/>
              </a:ext>
            </a:extLst>
          </p:cNvPr>
          <p:cNvSpPr>
            <a:spLocks noGrp="1"/>
          </p:cNvSpPr>
          <p:nvPr>
            <p:ph type="dt" sz="half" idx="10"/>
          </p:nvPr>
        </p:nvSpPr>
        <p:spPr/>
        <p:txBody>
          <a:bodyPr/>
          <a:lstStyle/>
          <a:p>
            <a:fld id="{0DE13CF2-DFBD-435E-A9DE-54C47A5DE278}" type="datetimeFigureOut">
              <a:rPr kumimoji="1" lang="ja-JP" altLang="en-US" smtClean="0"/>
              <a:t>2023/9/5</a:t>
            </a:fld>
            <a:endParaRPr kumimoji="1" lang="ja-JP" altLang="en-US"/>
          </a:p>
        </p:txBody>
      </p:sp>
      <p:sp>
        <p:nvSpPr>
          <p:cNvPr id="5" name="フッター プレースホルダー 4">
            <a:extLst>
              <a:ext uri="{FF2B5EF4-FFF2-40B4-BE49-F238E27FC236}">
                <a16:creationId xmlns:a16="http://schemas.microsoft.com/office/drawing/2014/main" id="{F223DCB4-E603-6AC4-EBD0-0EDA0FBB024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D8959D2-6A06-479A-702F-132C10964950}"/>
              </a:ext>
            </a:extLst>
          </p:cNvPr>
          <p:cNvSpPr>
            <a:spLocks noGrp="1"/>
          </p:cNvSpPr>
          <p:nvPr>
            <p:ph type="sldNum" sz="quarter" idx="12"/>
          </p:nvPr>
        </p:nvSpPr>
        <p:spPr/>
        <p:txBody>
          <a:bodyPr/>
          <a:lstStyle/>
          <a:p>
            <a:fld id="{268901A7-B5FD-4537-B358-2B7AB4C1E5F4}" type="slidenum">
              <a:rPr kumimoji="1" lang="ja-JP" altLang="en-US" smtClean="0"/>
              <a:t>‹#›</a:t>
            </a:fld>
            <a:endParaRPr kumimoji="1" lang="ja-JP" altLang="en-US"/>
          </a:p>
        </p:txBody>
      </p:sp>
    </p:spTree>
    <p:extLst>
      <p:ext uri="{BB962C8B-B14F-4D97-AF65-F5344CB8AC3E}">
        <p14:creationId xmlns:p14="http://schemas.microsoft.com/office/powerpoint/2010/main" val="889833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B3DA65C-B292-0B7A-D425-057D98E2CAE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2AC3C31-5BB7-BE6E-8CDF-83828098FB8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6A0FF5C-701A-3CDA-823C-BD20A31A37D9}"/>
              </a:ext>
            </a:extLst>
          </p:cNvPr>
          <p:cNvSpPr>
            <a:spLocks noGrp="1"/>
          </p:cNvSpPr>
          <p:nvPr>
            <p:ph type="dt" sz="half" idx="10"/>
          </p:nvPr>
        </p:nvSpPr>
        <p:spPr/>
        <p:txBody>
          <a:bodyPr/>
          <a:lstStyle/>
          <a:p>
            <a:fld id="{0DE13CF2-DFBD-435E-A9DE-54C47A5DE278}" type="datetimeFigureOut">
              <a:rPr kumimoji="1" lang="ja-JP" altLang="en-US" smtClean="0"/>
              <a:t>2023/9/5</a:t>
            </a:fld>
            <a:endParaRPr kumimoji="1" lang="ja-JP" altLang="en-US"/>
          </a:p>
        </p:txBody>
      </p:sp>
      <p:sp>
        <p:nvSpPr>
          <p:cNvPr id="5" name="フッター プレースホルダー 4">
            <a:extLst>
              <a:ext uri="{FF2B5EF4-FFF2-40B4-BE49-F238E27FC236}">
                <a16:creationId xmlns:a16="http://schemas.microsoft.com/office/drawing/2014/main" id="{E88C6306-E7DA-AC31-1D7D-ABD188B1762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7020FC5-934E-AD38-C22F-5CE69BE78070}"/>
              </a:ext>
            </a:extLst>
          </p:cNvPr>
          <p:cNvSpPr>
            <a:spLocks noGrp="1"/>
          </p:cNvSpPr>
          <p:nvPr>
            <p:ph type="sldNum" sz="quarter" idx="12"/>
          </p:nvPr>
        </p:nvSpPr>
        <p:spPr/>
        <p:txBody>
          <a:bodyPr/>
          <a:lstStyle/>
          <a:p>
            <a:fld id="{268901A7-B5FD-4537-B358-2B7AB4C1E5F4}" type="slidenum">
              <a:rPr kumimoji="1" lang="ja-JP" altLang="en-US" smtClean="0"/>
              <a:t>‹#›</a:t>
            </a:fld>
            <a:endParaRPr kumimoji="1" lang="ja-JP" altLang="en-US"/>
          </a:p>
        </p:txBody>
      </p:sp>
    </p:spTree>
    <p:extLst>
      <p:ext uri="{BB962C8B-B14F-4D97-AF65-F5344CB8AC3E}">
        <p14:creationId xmlns:p14="http://schemas.microsoft.com/office/powerpoint/2010/main" val="193868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20783C-9469-CDF9-86BF-EC680B72DB1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D034FBB-425F-DBED-4A4B-08938DED1B4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C06C399-5DCF-3531-0C50-E58311083B8D}"/>
              </a:ext>
            </a:extLst>
          </p:cNvPr>
          <p:cNvSpPr>
            <a:spLocks noGrp="1"/>
          </p:cNvSpPr>
          <p:nvPr>
            <p:ph type="dt" sz="half" idx="10"/>
          </p:nvPr>
        </p:nvSpPr>
        <p:spPr/>
        <p:txBody>
          <a:bodyPr/>
          <a:lstStyle/>
          <a:p>
            <a:fld id="{0DE13CF2-DFBD-435E-A9DE-54C47A5DE278}" type="datetimeFigureOut">
              <a:rPr kumimoji="1" lang="ja-JP" altLang="en-US" smtClean="0"/>
              <a:t>2023/9/5</a:t>
            </a:fld>
            <a:endParaRPr kumimoji="1" lang="ja-JP" altLang="en-US"/>
          </a:p>
        </p:txBody>
      </p:sp>
      <p:sp>
        <p:nvSpPr>
          <p:cNvPr id="5" name="フッター プレースホルダー 4">
            <a:extLst>
              <a:ext uri="{FF2B5EF4-FFF2-40B4-BE49-F238E27FC236}">
                <a16:creationId xmlns:a16="http://schemas.microsoft.com/office/drawing/2014/main" id="{12B1DC80-D605-7D9E-83EC-70970C65306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33EA1C6-F64B-1A9A-1C9C-751C3221F120}"/>
              </a:ext>
            </a:extLst>
          </p:cNvPr>
          <p:cNvSpPr>
            <a:spLocks noGrp="1"/>
          </p:cNvSpPr>
          <p:nvPr>
            <p:ph type="sldNum" sz="quarter" idx="12"/>
          </p:nvPr>
        </p:nvSpPr>
        <p:spPr/>
        <p:txBody>
          <a:bodyPr/>
          <a:lstStyle/>
          <a:p>
            <a:fld id="{268901A7-B5FD-4537-B358-2B7AB4C1E5F4}" type="slidenum">
              <a:rPr kumimoji="1" lang="ja-JP" altLang="en-US" smtClean="0"/>
              <a:t>‹#›</a:t>
            </a:fld>
            <a:endParaRPr kumimoji="1" lang="ja-JP" altLang="en-US"/>
          </a:p>
        </p:txBody>
      </p:sp>
    </p:spTree>
    <p:extLst>
      <p:ext uri="{BB962C8B-B14F-4D97-AF65-F5344CB8AC3E}">
        <p14:creationId xmlns:p14="http://schemas.microsoft.com/office/powerpoint/2010/main" val="4273251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3B1B3F-32DD-B35B-1A7D-A651EA1BC30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F34C911-15FD-D670-84B0-A58DB99A7A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32BF946-8A6E-F7A4-BAE5-BA3FBA8303DF}"/>
              </a:ext>
            </a:extLst>
          </p:cNvPr>
          <p:cNvSpPr>
            <a:spLocks noGrp="1"/>
          </p:cNvSpPr>
          <p:nvPr>
            <p:ph type="dt" sz="half" idx="10"/>
          </p:nvPr>
        </p:nvSpPr>
        <p:spPr/>
        <p:txBody>
          <a:bodyPr/>
          <a:lstStyle/>
          <a:p>
            <a:fld id="{0DE13CF2-DFBD-435E-A9DE-54C47A5DE278}" type="datetimeFigureOut">
              <a:rPr kumimoji="1" lang="ja-JP" altLang="en-US" smtClean="0"/>
              <a:t>2023/9/5</a:t>
            </a:fld>
            <a:endParaRPr kumimoji="1" lang="ja-JP" altLang="en-US"/>
          </a:p>
        </p:txBody>
      </p:sp>
      <p:sp>
        <p:nvSpPr>
          <p:cNvPr id="5" name="フッター プレースホルダー 4">
            <a:extLst>
              <a:ext uri="{FF2B5EF4-FFF2-40B4-BE49-F238E27FC236}">
                <a16:creationId xmlns:a16="http://schemas.microsoft.com/office/drawing/2014/main" id="{EB30C6A8-2F7D-B70C-F116-32B0517D7C0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A790E6-7053-0681-707B-AE87613B78D1}"/>
              </a:ext>
            </a:extLst>
          </p:cNvPr>
          <p:cNvSpPr>
            <a:spLocks noGrp="1"/>
          </p:cNvSpPr>
          <p:nvPr>
            <p:ph type="sldNum" sz="quarter" idx="12"/>
          </p:nvPr>
        </p:nvSpPr>
        <p:spPr/>
        <p:txBody>
          <a:bodyPr/>
          <a:lstStyle/>
          <a:p>
            <a:fld id="{268901A7-B5FD-4537-B358-2B7AB4C1E5F4}" type="slidenum">
              <a:rPr kumimoji="1" lang="ja-JP" altLang="en-US" smtClean="0"/>
              <a:t>‹#›</a:t>
            </a:fld>
            <a:endParaRPr kumimoji="1" lang="ja-JP" altLang="en-US"/>
          </a:p>
        </p:txBody>
      </p:sp>
    </p:spTree>
    <p:extLst>
      <p:ext uri="{BB962C8B-B14F-4D97-AF65-F5344CB8AC3E}">
        <p14:creationId xmlns:p14="http://schemas.microsoft.com/office/powerpoint/2010/main" val="2697226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24F1F6-E780-B89D-AA09-6EB686DCA16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9DEBAFF-E7BA-16C8-E694-8D1D486559C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56F1AB9-C954-3A84-4303-015F1970930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20458EF-81BC-6566-BF44-E09211DD0E45}"/>
              </a:ext>
            </a:extLst>
          </p:cNvPr>
          <p:cNvSpPr>
            <a:spLocks noGrp="1"/>
          </p:cNvSpPr>
          <p:nvPr>
            <p:ph type="dt" sz="half" idx="10"/>
          </p:nvPr>
        </p:nvSpPr>
        <p:spPr/>
        <p:txBody>
          <a:bodyPr/>
          <a:lstStyle/>
          <a:p>
            <a:fld id="{0DE13CF2-DFBD-435E-A9DE-54C47A5DE278}" type="datetimeFigureOut">
              <a:rPr kumimoji="1" lang="ja-JP" altLang="en-US" smtClean="0"/>
              <a:t>2023/9/5</a:t>
            </a:fld>
            <a:endParaRPr kumimoji="1" lang="ja-JP" altLang="en-US"/>
          </a:p>
        </p:txBody>
      </p:sp>
      <p:sp>
        <p:nvSpPr>
          <p:cNvPr id="6" name="フッター プレースホルダー 5">
            <a:extLst>
              <a:ext uri="{FF2B5EF4-FFF2-40B4-BE49-F238E27FC236}">
                <a16:creationId xmlns:a16="http://schemas.microsoft.com/office/drawing/2014/main" id="{BC3F8AF3-E056-F1B4-3C61-E6389E279EB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0DCA7B6-E468-0CB9-D607-9AD89B9C8170}"/>
              </a:ext>
            </a:extLst>
          </p:cNvPr>
          <p:cNvSpPr>
            <a:spLocks noGrp="1"/>
          </p:cNvSpPr>
          <p:nvPr>
            <p:ph type="sldNum" sz="quarter" idx="12"/>
          </p:nvPr>
        </p:nvSpPr>
        <p:spPr/>
        <p:txBody>
          <a:bodyPr/>
          <a:lstStyle/>
          <a:p>
            <a:fld id="{268901A7-B5FD-4537-B358-2B7AB4C1E5F4}" type="slidenum">
              <a:rPr kumimoji="1" lang="ja-JP" altLang="en-US" smtClean="0"/>
              <a:t>‹#›</a:t>
            </a:fld>
            <a:endParaRPr kumimoji="1" lang="ja-JP" altLang="en-US"/>
          </a:p>
        </p:txBody>
      </p:sp>
    </p:spTree>
    <p:extLst>
      <p:ext uri="{BB962C8B-B14F-4D97-AF65-F5344CB8AC3E}">
        <p14:creationId xmlns:p14="http://schemas.microsoft.com/office/powerpoint/2010/main" val="2906129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8E91B4-D1F6-6B4B-B591-DAB47DE4CA1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4AA3958-B0AD-59BB-085B-019F1CC18F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6AFB660-8978-8B05-258E-A6D38DE062D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B12E310-0731-8FBF-76A7-9F6676516D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231D540-7230-782C-CAEB-75081E19990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E5A600F-3B59-D759-DE75-1F25FEFE44EE}"/>
              </a:ext>
            </a:extLst>
          </p:cNvPr>
          <p:cNvSpPr>
            <a:spLocks noGrp="1"/>
          </p:cNvSpPr>
          <p:nvPr>
            <p:ph type="dt" sz="half" idx="10"/>
          </p:nvPr>
        </p:nvSpPr>
        <p:spPr/>
        <p:txBody>
          <a:bodyPr/>
          <a:lstStyle/>
          <a:p>
            <a:fld id="{0DE13CF2-DFBD-435E-A9DE-54C47A5DE278}" type="datetimeFigureOut">
              <a:rPr kumimoji="1" lang="ja-JP" altLang="en-US" smtClean="0"/>
              <a:t>2023/9/5</a:t>
            </a:fld>
            <a:endParaRPr kumimoji="1" lang="ja-JP" altLang="en-US"/>
          </a:p>
        </p:txBody>
      </p:sp>
      <p:sp>
        <p:nvSpPr>
          <p:cNvPr id="8" name="フッター プレースホルダー 7">
            <a:extLst>
              <a:ext uri="{FF2B5EF4-FFF2-40B4-BE49-F238E27FC236}">
                <a16:creationId xmlns:a16="http://schemas.microsoft.com/office/drawing/2014/main" id="{0625B413-E19E-30BC-8E1D-8FD136662CB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7D86193-5077-1CB5-60C5-20FAC110637D}"/>
              </a:ext>
            </a:extLst>
          </p:cNvPr>
          <p:cNvSpPr>
            <a:spLocks noGrp="1"/>
          </p:cNvSpPr>
          <p:nvPr>
            <p:ph type="sldNum" sz="quarter" idx="12"/>
          </p:nvPr>
        </p:nvSpPr>
        <p:spPr/>
        <p:txBody>
          <a:bodyPr/>
          <a:lstStyle/>
          <a:p>
            <a:fld id="{268901A7-B5FD-4537-B358-2B7AB4C1E5F4}" type="slidenum">
              <a:rPr kumimoji="1" lang="ja-JP" altLang="en-US" smtClean="0"/>
              <a:t>‹#›</a:t>
            </a:fld>
            <a:endParaRPr kumimoji="1" lang="ja-JP" altLang="en-US"/>
          </a:p>
        </p:txBody>
      </p:sp>
    </p:spTree>
    <p:extLst>
      <p:ext uri="{BB962C8B-B14F-4D97-AF65-F5344CB8AC3E}">
        <p14:creationId xmlns:p14="http://schemas.microsoft.com/office/powerpoint/2010/main" val="3613447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5A9C92-D33D-115B-FA04-3DBB7EBE6B5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0369060-7889-B101-2F1B-580517FE4D85}"/>
              </a:ext>
            </a:extLst>
          </p:cNvPr>
          <p:cNvSpPr>
            <a:spLocks noGrp="1"/>
          </p:cNvSpPr>
          <p:nvPr>
            <p:ph type="dt" sz="half" idx="10"/>
          </p:nvPr>
        </p:nvSpPr>
        <p:spPr/>
        <p:txBody>
          <a:bodyPr/>
          <a:lstStyle/>
          <a:p>
            <a:fld id="{0DE13CF2-DFBD-435E-A9DE-54C47A5DE278}" type="datetimeFigureOut">
              <a:rPr kumimoji="1" lang="ja-JP" altLang="en-US" smtClean="0"/>
              <a:t>2023/9/5</a:t>
            </a:fld>
            <a:endParaRPr kumimoji="1" lang="ja-JP" altLang="en-US"/>
          </a:p>
        </p:txBody>
      </p:sp>
      <p:sp>
        <p:nvSpPr>
          <p:cNvPr id="4" name="フッター プレースホルダー 3">
            <a:extLst>
              <a:ext uri="{FF2B5EF4-FFF2-40B4-BE49-F238E27FC236}">
                <a16:creationId xmlns:a16="http://schemas.microsoft.com/office/drawing/2014/main" id="{45E4FAF2-73A8-DED3-B65C-89CF2089D6B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01152D4-F233-350B-890F-30EAF60199A1}"/>
              </a:ext>
            </a:extLst>
          </p:cNvPr>
          <p:cNvSpPr>
            <a:spLocks noGrp="1"/>
          </p:cNvSpPr>
          <p:nvPr>
            <p:ph type="sldNum" sz="quarter" idx="12"/>
          </p:nvPr>
        </p:nvSpPr>
        <p:spPr/>
        <p:txBody>
          <a:bodyPr/>
          <a:lstStyle/>
          <a:p>
            <a:fld id="{268901A7-B5FD-4537-B358-2B7AB4C1E5F4}" type="slidenum">
              <a:rPr kumimoji="1" lang="ja-JP" altLang="en-US" smtClean="0"/>
              <a:t>‹#›</a:t>
            </a:fld>
            <a:endParaRPr kumimoji="1" lang="ja-JP" altLang="en-US"/>
          </a:p>
        </p:txBody>
      </p:sp>
    </p:spTree>
    <p:extLst>
      <p:ext uri="{BB962C8B-B14F-4D97-AF65-F5344CB8AC3E}">
        <p14:creationId xmlns:p14="http://schemas.microsoft.com/office/powerpoint/2010/main" val="3893306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ED398B2-51D7-B8E8-40FE-2936EB01DBEF}"/>
              </a:ext>
            </a:extLst>
          </p:cNvPr>
          <p:cNvSpPr>
            <a:spLocks noGrp="1"/>
          </p:cNvSpPr>
          <p:nvPr>
            <p:ph type="dt" sz="half" idx="10"/>
          </p:nvPr>
        </p:nvSpPr>
        <p:spPr/>
        <p:txBody>
          <a:bodyPr/>
          <a:lstStyle/>
          <a:p>
            <a:fld id="{0DE13CF2-DFBD-435E-A9DE-54C47A5DE278}" type="datetimeFigureOut">
              <a:rPr kumimoji="1" lang="ja-JP" altLang="en-US" smtClean="0"/>
              <a:t>2023/9/5</a:t>
            </a:fld>
            <a:endParaRPr kumimoji="1" lang="ja-JP" altLang="en-US"/>
          </a:p>
        </p:txBody>
      </p:sp>
      <p:sp>
        <p:nvSpPr>
          <p:cNvPr id="3" name="フッター プレースホルダー 2">
            <a:extLst>
              <a:ext uri="{FF2B5EF4-FFF2-40B4-BE49-F238E27FC236}">
                <a16:creationId xmlns:a16="http://schemas.microsoft.com/office/drawing/2014/main" id="{2F9875EB-E3AF-4081-C5D6-09EF28E91EF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00D7575-B039-B387-F853-02C23342AF23}"/>
              </a:ext>
            </a:extLst>
          </p:cNvPr>
          <p:cNvSpPr>
            <a:spLocks noGrp="1"/>
          </p:cNvSpPr>
          <p:nvPr>
            <p:ph type="sldNum" sz="quarter" idx="12"/>
          </p:nvPr>
        </p:nvSpPr>
        <p:spPr/>
        <p:txBody>
          <a:bodyPr/>
          <a:lstStyle/>
          <a:p>
            <a:fld id="{268901A7-B5FD-4537-B358-2B7AB4C1E5F4}" type="slidenum">
              <a:rPr kumimoji="1" lang="ja-JP" altLang="en-US" smtClean="0"/>
              <a:t>‹#›</a:t>
            </a:fld>
            <a:endParaRPr kumimoji="1" lang="ja-JP" altLang="en-US"/>
          </a:p>
        </p:txBody>
      </p:sp>
    </p:spTree>
    <p:extLst>
      <p:ext uri="{BB962C8B-B14F-4D97-AF65-F5344CB8AC3E}">
        <p14:creationId xmlns:p14="http://schemas.microsoft.com/office/powerpoint/2010/main" val="142219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2CE9F9-247F-B793-2654-2D292EFC41C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EB61B0B-F283-4853-CECC-B0FE288FFA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296C544-3533-0163-3104-5262ED6347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16223CB-A0F2-8A35-B68D-06B612E0BF9B}"/>
              </a:ext>
            </a:extLst>
          </p:cNvPr>
          <p:cNvSpPr>
            <a:spLocks noGrp="1"/>
          </p:cNvSpPr>
          <p:nvPr>
            <p:ph type="dt" sz="half" idx="10"/>
          </p:nvPr>
        </p:nvSpPr>
        <p:spPr/>
        <p:txBody>
          <a:bodyPr/>
          <a:lstStyle/>
          <a:p>
            <a:fld id="{0DE13CF2-DFBD-435E-A9DE-54C47A5DE278}" type="datetimeFigureOut">
              <a:rPr kumimoji="1" lang="ja-JP" altLang="en-US" smtClean="0"/>
              <a:t>2023/9/5</a:t>
            </a:fld>
            <a:endParaRPr kumimoji="1" lang="ja-JP" altLang="en-US"/>
          </a:p>
        </p:txBody>
      </p:sp>
      <p:sp>
        <p:nvSpPr>
          <p:cNvPr id="6" name="フッター プレースホルダー 5">
            <a:extLst>
              <a:ext uri="{FF2B5EF4-FFF2-40B4-BE49-F238E27FC236}">
                <a16:creationId xmlns:a16="http://schemas.microsoft.com/office/drawing/2014/main" id="{8B2EF1EB-4E28-9E35-AA52-BB53EAD3618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57922F3-B81B-821A-2F85-908900B19921}"/>
              </a:ext>
            </a:extLst>
          </p:cNvPr>
          <p:cNvSpPr>
            <a:spLocks noGrp="1"/>
          </p:cNvSpPr>
          <p:nvPr>
            <p:ph type="sldNum" sz="quarter" idx="12"/>
          </p:nvPr>
        </p:nvSpPr>
        <p:spPr/>
        <p:txBody>
          <a:bodyPr/>
          <a:lstStyle/>
          <a:p>
            <a:fld id="{268901A7-B5FD-4537-B358-2B7AB4C1E5F4}" type="slidenum">
              <a:rPr kumimoji="1" lang="ja-JP" altLang="en-US" smtClean="0"/>
              <a:t>‹#›</a:t>
            </a:fld>
            <a:endParaRPr kumimoji="1" lang="ja-JP" altLang="en-US"/>
          </a:p>
        </p:txBody>
      </p:sp>
    </p:spTree>
    <p:extLst>
      <p:ext uri="{BB962C8B-B14F-4D97-AF65-F5344CB8AC3E}">
        <p14:creationId xmlns:p14="http://schemas.microsoft.com/office/powerpoint/2010/main" val="3361197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459679-1865-1485-26D3-E1F802B6BDD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2E6A1F5-5A9F-A9D4-39A6-99FD9CB673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E8A28FE-905A-E4F7-E1C3-E579745DDA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812F44B-9CDF-AE6D-0FD7-FBF9223D9CCC}"/>
              </a:ext>
            </a:extLst>
          </p:cNvPr>
          <p:cNvSpPr>
            <a:spLocks noGrp="1"/>
          </p:cNvSpPr>
          <p:nvPr>
            <p:ph type="dt" sz="half" idx="10"/>
          </p:nvPr>
        </p:nvSpPr>
        <p:spPr/>
        <p:txBody>
          <a:bodyPr/>
          <a:lstStyle/>
          <a:p>
            <a:fld id="{0DE13CF2-DFBD-435E-A9DE-54C47A5DE278}" type="datetimeFigureOut">
              <a:rPr kumimoji="1" lang="ja-JP" altLang="en-US" smtClean="0"/>
              <a:t>2023/9/5</a:t>
            </a:fld>
            <a:endParaRPr kumimoji="1" lang="ja-JP" altLang="en-US"/>
          </a:p>
        </p:txBody>
      </p:sp>
      <p:sp>
        <p:nvSpPr>
          <p:cNvPr id="6" name="フッター プレースホルダー 5">
            <a:extLst>
              <a:ext uri="{FF2B5EF4-FFF2-40B4-BE49-F238E27FC236}">
                <a16:creationId xmlns:a16="http://schemas.microsoft.com/office/drawing/2014/main" id="{4A4B75AF-6A07-C2D5-C5B8-E9C24686435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96849AC-8003-BCA0-A873-60D72AD098CA}"/>
              </a:ext>
            </a:extLst>
          </p:cNvPr>
          <p:cNvSpPr>
            <a:spLocks noGrp="1"/>
          </p:cNvSpPr>
          <p:nvPr>
            <p:ph type="sldNum" sz="quarter" idx="12"/>
          </p:nvPr>
        </p:nvSpPr>
        <p:spPr/>
        <p:txBody>
          <a:bodyPr/>
          <a:lstStyle/>
          <a:p>
            <a:fld id="{268901A7-B5FD-4537-B358-2B7AB4C1E5F4}" type="slidenum">
              <a:rPr kumimoji="1" lang="ja-JP" altLang="en-US" smtClean="0"/>
              <a:t>‹#›</a:t>
            </a:fld>
            <a:endParaRPr kumimoji="1" lang="ja-JP" altLang="en-US"/>
          </a:p>
        </p:txBody>
      </p:sp>
    </p:spTree>
    <p:extLst>
      <p:ext uri="{BB962C8B-B14F-4D97-AF65-F5344CB8AC3E}">
        <p14:creationId xmlns:p14="http://schemas.microsoft.com/office/powerpoint/2010/main" val="646837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CEA0716-CD19-3500-AC02-A9B43AD1BD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840076F-9E45-BA92-E8A5-5E8529D278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940121-0684-E7FB-AE25-5BCDC60C09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E13CF2-DFBD-435E-A9DE-54C47A5DE278}" type="datetimeFigureOut">
              <a:rPr kumimoji="1" lang="ja-JP" altLang="en-US" smtClean="0"/>
              <a:t>2023/9/5</a:t>
            </a:fld>
            <a:endParaRPr kumimoji="1" lang="ja-JP" altLang="en-US"/>
          </a:p>
        </p:txBody>
      </p:sp>
      <p:sp>
        <p:nvSpPr>
          <p:cNvPr id="5" name="フッター プレースホルダー 4">
            <a:extLst>
              <a:ext uri="{FF2B5EF4-FFF2-40B4-BE49-F238E27FC236}">
                <a16:creationId xmlns:a16="http://schemas.microsoft.com/office/drawing/2014/main" id="{0DC538B2-41C1-9683-DBA9-2015B6EB32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92C8BF6-D476-2581-C893-5746AB2078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8901A7-B5FD-4537-B358-2B7AB4C1E5F4}" type="slidenum">
              <a:rPr kumimoji="1" lang="ja-JP" altLang="en-US" smtClean="0"/>
              <a:t>‹#›</a:t>
            </a:fld>
            <a:endParaRPr kumimoji="1" lang="ja-JP" altLang="en-US"/>
          </a:p>
        </p:txBody>
      </p:sp>
    </p:spTree>
    <p:extLst>
      <p:ext uri="{BB962C8B-B14F-4D97-AF65-F5344CB8AC3E}">
        <p14:creationId xmlns:p14="http://schemas.microsoft.com/office/powerpoint/2010/main" val="4138661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グラフ 8">
            <a:extLst>
              <a:ext uri="{FF2B5EF4-FFF2-40B4-BE49-F238E27FC236}">
                <a16:creationId xmlns:a16="http://schemas.microsoft.com/office/drawing/2014/main" id="{E7FAD361-B0FD-835D-48D9-472F0CC29ECF}"/>
              </a:ext>
            </a:extLst>
          </p:cNvPr>
          <p:cNvGraphicFramePr/>
          <p:nvPr>
            <p:extLst>
              <p:ext uri="{D42A27DB-BD31-4B8C-83A1-F6EECF244321}">
                <p14:modId xmlns:p14="http://schemas.microsoft.com/office/powerpoint/2010/main" val="2323358981"/>
              </p:ext>
            </p:extLst>
          </p:nvPr>
        </p:nvGraphicFramePr>
        <p:xfrm>
          <a:off x="432000" y="161926"/>
          <a:ext cx="11379000" cy="6413700"/>
        </p:xfrm>
        <a:graphic>
          <a:graphicData uri="http://schemas.openxmlformats.org/drawingml/2006/chart">
            <c:chart xmlns:c="http://schemas.openxmlformats.org/drawingml/2006/chart" xmlns:r="http://schemas.openxmlformats.org/officeDocument/2006/relationships" r:id="rId2"/>
          </a:graphicData>
        </a:graphic>
      </p:graphicFrame>
      <p:sp>
        <p:nvSpPr>
          <p:cNvPr id="11" name="テキスト ボックス 10">
            <a:extLst>
              <a:ext uri="{FF2B5EF4-FFF2-40B4-BE49-F238E27FC236}">
                <a16:creationId xmlns:a16="http://schemas.microsoft.com/office/drawing/2014/main" id="{CB25CEBD-A437-706F-6039-23F0F823163E}"/>
              </a:ext>
            </a:extLst>
          </p:cNvPr>
          <p:cNvSpPr txBox="1"/>
          <p:nvPr/>
        </p:nvSpPr>
        <p:spPr>
          <a:xfrm>
            <a:off x="8105775" y="361949"/>
            <a:ext cx="923925" cy="276999"/>
          </a:xfrm>
          <a:prstGeom prst="rect">
            <a:avLst/>
          </a:prstGeom>
          <a:noFill/>
        </p:spPr>
        <p:txBody>
          <a:bodyPr wrap="square" rtlCol="0">
            <a:spAutoFit/>
          </a:bodyPr>
          <a:lstStyle/>
          <a:p>
            <a:r>
              <a:rPr kumimoji="1" lang="en-US" altLang="ja-JP" sz="1200" dirty="0"/>
              <a:t>n=500</a:t>
            </a:r>
          </a:p>
        </p:txBody>
      </p:sp>
      <p:sp>
        <p:nvSpPr>
          <p:cNvPr id="12" name="テキスト ボックス 11">
            <a:extLst>
              <a:ext uri="{FF2B5EF4-FFF2-40B4-BE49-F238E27FC236}">
                <a16:creationId xmlns:a16="http://schemas.microsoft.com/office/drawing/2014/main" id="{A54E99D3-9DDC-3331-26DF-2B260AD608DA}"/>
              </a:ext>
            </a:extLst>
          </p:cNvPr>
          <p:cNvSpPr txBox="1"/>
          <p:nvPr/>
        </p:nvSpPr>
        <p:spPr>
          <a:xfrm>
            <a:off x="9372600" y="6557574"/>
            <a:ext cx="2257425" cy="276999"/>
          </a:xfrm>
          <a:prstGeom prst="rect">
            <a:avLst/>
          </a:prstGeom>
          <a:noFill/>
        </p:spPr>
        <p:txBody>
          <a:bodyPr wrap="square" rtlCol="0">
            <a:spAutoFit/>
          </a:bodyPr>
          <a:lstStyle/>
          <a:p>
            <a:r>
              <a:rPr lang="ja-JP" altLang="en-US" sz="1200" dirty="0"/>
              <a:t>株式会社ヴァンガードスミス</a:t>
            </a:r>
            <a:endParaRPr kumimoji="1" lang="en-US" altLang="ja-JP" sz="1200" dirty="0"/>
          </a:p>
        </p:txBody>
      </p:sp>
    </p:spTree>
    <p:extLst>
      <p:ext uri="{BB962C8B-B14F-4D97-AF65-F5344CB8AC3E}">
        <p14:creationId xmlns:p14="http://schemas.microsoft.com/office/powerpoint/2010/main" val="1835524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コンテンツ プレースホルダー 5">
            <a:extLst>
              <a:ext uri="{FF2B5EF4-FFF2-40B4-BE49-F238E27FC236}">
                <a16:creationId xmlns:a16="http://schemas.microsoft.com/office/drawing/2014/main" id="{163582EF-57A3-3799-8CCC-A7F84426C580}"/>
              </a:ext>
            </a:extLst>
          </p:cNvPr>
          <p:cNvGraphicFramePr>
            <a:graphicFrameLocks noGrp="1"/>
          </p:cNvGraphicFramePr>
          <p:nvPr>
            <p:ph idx="1"/>
            <p:extLst>
              <p:ext uri="{D42A27DB-BD31-4B8C-83A1-F6EECF244321}">
                <p14:modId xmlns:p14="http://schemas.microsoft.com/office/powerpoint/2010/main" val="1392450751"/>
              </p:ext>
            </p:extLst>
          </p:nvPr>
        </p:nvGraphicFramePr>
        <p:xfrm>
          <a:off x="347663" y="958035"/>
          <a:ext cx="11496674" cy="5853114"/>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a:extLst>
              <a:ext uri="{FF2B5EF4-FFF2-40B4-BE49-F238E27FC236}">
                <a16:creationId xmlns:a16="http://schemas.microsoft.com/office/drawing/2014/main" id="{2B66B360-E81F-7F4A-6FF7-54D04411FA56}"/>
              </a:ext>
            </a:extLst>
          </p:cNvPr>
          <p:cNvSpPr txBox="1"/>
          <p:nvPr/>
        </p:nvSpPr>
        <p:spPr>
          <a:xfrm>
            <a:off x="9182099" y="681036"/>
            <a:ext cx="942975" cy="276999"/>
          </a:xfrm>
          <a:prstGeom prst="rect">
            <a:avLst/>
          </a:prstGeom>
          <a:noFill/>
        </p:spPr>
        <p:txBody>
          <a:bodyPr wrap="square" rtlCol="0">
            <a:spAutoFit/>
          </a:bodyPr>
          <a:lstStyle/>
          <a:p>
            <a:r>
              <a:rPr kumimoji="1" lang="en-US" altLang="ja-JP" sz="1200" dirty="0"/>
              <a:t>n=369</a:t>
            </a:r>
            <a:endParaRPr kumimoji="1" lang="ja-JP" altLang="en-US" sz="1200" dirty="0"/>
          </a:p>
        </p:txBody>
      </p:sp>
      <p:sp>
        <p:nvSpPr>
          <p:cNvPr id="9" name="テキスト ボックス 8">
            <a:extLst>
              <a:ext uri="{FF2B5EF4-FFF2-40B4-BE49-F238E27FC236}">
                <a16:creationId xmlns:a16="http://schemas.microsoft.com/office/drawing/2014/main" id="{C9C2900D-023C-C2A6-06A3-7911BF98692B}"/>
              </a:ext>
            </a:extLst>
          </p:cNvPr>
          <p:cNvSpPr txBox="1"/>
          <p:nvPr/>
        </p:nvSpPr>
        <p:spPr>
          <a:xfrm>
            <a:off x="2943224" y="325932"/>
            <a:ext cx="6305551" cy="378886"/>
          </a:xfrm>
          <a:prstGeom prst="rect">
            <a:avLst/>
          </a:prstGeom>
          <a:noFill/>
        </p:spPr>
        <p:txBody>
          <a:bodyPr wrap="square">
            <a:spAutoFit/>
          </a:bodyPr>
          <a:lstStyle/>
          <a:p>
            <a:pPr algn="ctr" rtl="0">
              <a:defRPr sz="1862" b="0" i="0" u="none" strike="noStrike" kern="1200" spc="0" baseline="0">
                <a:solidFill>
                  <a:prstClr val="black">
                    <a:lumMod val="65000"/>
                    <a:lumOff val="35000"/>
                  </a:prstClr>
                </a:solidFill>
                <a:latin typeface="+mn-lt"/>
                <a:ea typeface="+mn-ea"/>
                <a:cs typeface="+mn-cs"/>
              </a:defRPr>
            </a:pPr>
            <a:r>
              <a:rPr lang="ja-JP" altLang="en-US" b="1" dirty="0"/>
              <a:t>夏休みの隣人の行動として不快に思ったことがあるもの</a:t>
            </a:r>
          </a:p>
        </p:txBody>
      </p:sp>
      <p:sp>
        <p:nvSpPr>
          <p:cNvPr id="10" name="テキスト ボックス 9">
            <a:extLst>
              <a:ext uri="{FF2B5EF4-FFF2-40B4-BE49-F238E27FC236}">
                <a16:creationId xmlns:a16="http://schemas.microsoft.com/office/drawing/2014/main" id="{70F5E6C8-456E-BF1A-7529-9091EB849ED8}"/>
              </a:ext>
            </a:extLst>
          </p:cNvPr>
          <p:cNvSpPr txBox="1"/>
          <p:nvPr/>
        </p:nvSpPr>
        <p:spPr>
          <a:xfrm>
            <a:off x="9372600" y="6557574"/>
            <a:ext cx="2257425" cy="276999"/>
          </a:xfrm>
          <a:prstGeom prst="rect">
            <a:avLst/>
          </a:prstGeom>
          <a:noFill/>
        </p:spPr>
        <p:txBody>
          <a:bodyPr wrap="square" rtlCol="0">
            <a:spAutoFit/>
          </a:bodyPr>
          <a:lstStyle/>
          <a:p>
            <a:r>
              <a:rPr lang="ja-JP" altLang="en-US" sz="1200" dirty="0"/>
              <a:t>株式会社ヴァンガードスミス</a:t>
            </a:r>
            <a:endParaRPr kumimoji="1" lang="en-US" altLang="ja-JP" sz="1200" dirty="0"/>
          </a:p>
        </p:txBody>
      </p:sp>
    </p:spTree>
    <p:extLst>
      <p:ext uri="{BB962C8B-B14F-4D97-AF65-F5344CB8AC3E}">
        <p14:creationId xmlns:p14="http://schemas.microsoft.com/office/powerpoint/2010/main" val="66547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コンテンツ プレースホルダー 5">
            <a:extLst>
              <a:ext uri="{FF2B5EF4-FFF2-40B4-BE49-F238E27FC236}">
                <a16:creationId xmlns:a16="http://schemas.microsoft.com/office/drawing/2014/main" id="{163582EF-57A3-3799-8CCC-A7F84426C580}"/>
              </a:ext>
            </a:extLst>
          </p:cNvPr>
          <p:cNvGraphicFramePr>
            <a:graphicFrameLocks noGrp="1"/>
          </p:cNvGraphicFramePr>
          <p:nvPr>
            <p:ph idx="1"/>
            <p:extLst>
              <p:ext uri="{D42A27DB-BD31-4B8C-83A1-F6EECF244321}">
                <p14:modId xmlns:p14="http://schemas.microsoft.com/office/powerpoint/2010/main" val="4136760627"/>
              </p:ext>
            </p:extLst>
          </p:nvPr>
        </p:nvGraphicFramePr>
        <p:xfrm>
          <a:off x="347663" y="958035"/>
          <a:ext cx="11496674" cy="5853114"/>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a:extLst>
              <a:ext uri="{FF2B5EF4-FFF2-40B4-BE49-F238E27FC236}">
                <a16:creationId xmlns:a16="http://schemas.microsoft.com/office/drawing/2014/main" id="{2B66B360-E81F-7F4A-6FF7-54D04411FA56}"/>
              </a:ext>
            </a:extLst>
          </p:cNvPr>
          <p:cNvSpPr txBox="1"/>
          <p:nvPr/>
        </p:nvSpPr>
        <p:spPr>
          <a:xfrm>
            <a:off x="9182099" y="681036"/>
            <a:ext cx="942975" cy="276999"/>
          </a:xfrm>
          <a:prstGeom prst="rect">
            <a:avLst/>
          </a:prstGeom>
          <a:noFill/>
        </p:spPr>
        <p:txBody>
          <a:bodyPr wrap="square" rtlCol="0">
            <a:spAutoFit/>
          </a:bodyPr>
          <a:lstStyle/>
          <a:p>
            <a:r>
              <a:rPr kumimoji="1" lang="en-US" altLang="ja-JP" sz="1200" dirty="0"/>
              <a:t>n=</a:t>
            </a:r>
            <a:r>
              <a:rPr lang="en-US" altLang="ja-JP" sz="1200" dirty="0"/>
              <a:t>148</a:t>
            </a:r>
            <a:endParaRPr kumimoji="1" lang="ja-JP" altLang="en-US" sz="1200" dirty="0"/>
          </a:p>
        </p:txBody>
      </p:sp>
      <p:sp>
        <p:nvSpPr>
          <p:cNvPr id="9" name="テキスト ボックス 8">
            <a:extLst>
              <a:ext uri="{FF2B5EF4-FFF2-40B4-BE49-F238E27FC236}">
                <a16:creationId xmlns:a16="http://schemas.microsoft.com/office/drawing/2014/main" id="{C9C2900D-023C-C2A6-06A3-7911BF98692B}"/>
              </a:ext>
            </a:extLst>
          </p:cNvPr>
          <p:cNvSpPr txBox="1"/>
          <p:nvPr/>
        </p:nvSpPr>
        <p:spPr>
          <a:xfrm>
            <a:off x="2428874" y="278336"/>
            <a:ext cx="7334251" cy="378886"/>
          </a:xfrm>
          <a:prstGeom prst="rect">
            <a:avLst/>
          </a:prstGeom>
          <a:noFill/>
        </p:spPr>
        <p:txBody>
          <a:bodyPr wrap="square">
            <a:spAutoFit/>
          </a:bodyPr>
          <a:lstStyle/>
          <a:p>
            <a:pPr algn="ctr" rtl="0">
              <a:defRPr sz="1862" b="0" i="0" u="none" strike="noStrike" kern="1200" spc="0" baseline="0">
                <a:solidFill>
                  <a:prstClr val="black">
                    <a:lumMod val="65000"/>
                    <a:lumOff val="35000"/>
                  </a:prstClr>
                </a:solidFill>
                <a:latin typeface="+mn-lt"/>
                <a:ea typeface="+mn-ea"/>
                <a:cs typeface="+mn-cs"/>
              </a:defRPr>
            </a:pPr>
            <a:r>
              <a:rPr lang="ja-JP" altLang="en-US" b="1" dirty="0"/>
              <a:t>自身の夏休みの行動として不快に思われ指摘されたことがあるもの</a:t>
            </a:r>
          </a:p>
        </p:txBody>
      </p:sp>
      <p:sp>
        <p:nvSpPr>
          <p:cNvPr id="2" name="テキスト ボックス 1">
            <a:extLst>
              <a:ext uri="{FF2B5EF4-FFF2-40B4-BE49-F238E27FC236}">
                <a16:creationId xmlns:a16="http://schemas.microsoft.com/office/drawing/2014/main" id="{107A58FA-CFE2-4AED-D441-363101311BBC}"/>
              </a:ext>
            </a:extLst>
          </p:cNvPr>
          <p:cNvSpPr txBox="1"/>
          <p:nvPr/>
        </p:nvSpPr>
        <p:spPr>
          <a:xfrm>
            <a:off x="9372600" y="6557574"/>
            <a:ext cx="2257425" cy="276999"/>
          </a:xfrm>
          <a:prstGeom prst="rect">
            <a:avLst/>
          </a:prstGeom>
          <a:noFill/>
        </p:spPr>
        <p:txBody>
          <a:bodyPr wrap="square" rtlCol="0">
            <a:spAutoFit/>
          </a:bodyPr>
          <a:lstStyle/>
          <a:p>
            <a:r>
              <a:rPr lang="ja-JP" altLang="en-US" sz="1200" dirty="0"/>
              <a:t>株式会社ヴァンガードスミス</a:t>
            </a:r>
            <a:endParaRPr kumimoji="1" lang="en-US" altLang="ja-JP" sz="1200" dirty="0"/>
          </a:p>
        </p:txBody>
      </p:sp>
    </p:spTree>
    <p:extLst>
      <p:ext uri="{BB962C8B-B14F-4D97-AF65-F5344CB8AC3E}">
        <p14:creationId xmlns:p14="http://schemas.microsoft.com/office/powerpoint/2010/main" val="14430176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55</Words>
  <Application>Microsoft Office PowerPoint</Application>
  <PresentationFormat>ワイド画面</PresentationFormat>
  <Paragraphs>9</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翔太 内手</dc:creator>
  <cp:lastModifiedBy>翔太 内手</cp:lastModifiedBy>
  <cp:revision>2</cp:revision>
  <dcterms:created xsi:type="dcterms:W3CDTF">2023-08-19T00:17:44Z</dcterms:created>
  <dcterms:modified xsi:type="dcterms:W3CDTF">2023-09-04T21:40:44Z</dcterms:modified>
</cp:coreProperties>
</file>